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6"/>
    <p:restoredTop sz="96928"/>
  </p:normalViewPr>
  <p:slideViewPr>
    <p:cSldViewPr snapToGrid="0" snapToObjects="1">
      <p:cViewPr>
        <p:scale>
          <a:sx n="105" d="100"/>
          <a:sy n="105" d="100"/>
        </p:scale>
        <p:origin x="208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9723-597F-DC49-82D7-E7528AC05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A97E7-294F-8E40-A4D7-017877E1A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01206-257A-F44A-BC21-A66645E9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AB29D-14E7-8946-9574-A50FA6CD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AF45D-1557-E44A-ADDF-50BB8930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3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7968-5A7A-8944-A599-A4FBE839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D7A51-93A5-1445-81C6-84B9E91EC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D346F-8F1D-AA4F-ABC3-7FE54C1C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53B86-EDC4-BE47-8E05-88EB8645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00341-5BD7-3B45-A364-394EB972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5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705C5-F6A8-624E-BDA4-00BB03367E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A4F05E-02D2-AE45-BC66-51A4BEE5E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9A8DD-A99B-2B4D-A4A4-1F173A83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692E5-A434-A140-828A-31A3F0F1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3C5C5-EF28-D543-982C-EC96951B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5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717A-F51E-6046-B0E1-65F995B5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0A584-F867-F547-B46C-AC016CF43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C61AE-4303-634D-9BE9-6D4C16C9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6F1F1-BAFA-7647-A5D6-045B63F3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5B84B-57AC-3C4B-A810-541D2D7D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1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4E59-CECE-484B-922C-7DA20FE0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7FCB0-2552-6B40-A5AF-88846DD92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16249-B063-6941-BBAF-DD1CA312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A838C-6423-E244-A9E4-2B6784BE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2ED36-B88D-7948-83BA-59449FD5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1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8D66-FC23-C642-99A9-9E11AF2A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B17B-DF08-714F-95A2-6D33968A3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8223D-F78C-5340-A748-AB2AF55E4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3ECDA-607A-0348-ABA2-351554B7F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5EAAE-EABD-6C4C-A618-AA826F30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5DBF2-F8D2-714F-8FD3-7A39957D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2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B290-2759-1B41-94BB-5F2745BB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28988-0204-BA48-942D-7240DB770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E090-05A4-E447-B935-0C714F888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1B5E7-58A9-BF40-9895-A56AA560A7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E36015-6105-9946-9813-E4E453E10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E8462-265F-444B-A50F-54CF23D1C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CFC25-D3AA-6A43-AAF4-C9843BE3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FE397-39A1-6A4F-9EE9-98727820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1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A627-A011-A74D-9A5D-16DAF576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527C4-987D-F649-B7CC-E463D99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9B949-972E-2749-81C3-081D00ED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08B15-9BD6-B54A-AAAA-0C7727CE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7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A2F36-08C2-D64A-BCD9-A6359A50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625D7-7CAB-E54C-B1CE-49FF3D1AB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2B8EC-D0EE-A44C-AED1-73051658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13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0E6A-8E25-3E40-A704-F2DD794A1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D17E1-8749-EE47-A813-20405D422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0A919-A55A-1B41-B7DE-A46B191E3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6B632-1060-244F-844C-BBF899E68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22DE5-AC7B-7C44-ADA3-EC832A69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9C119-D25C-5D4A-8C67-E92E873D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330F-4250-9144-B637-FA1E113D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42DEFF-D66F-584F-BFBD-3D405F229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DF268-99F2-2042-94F4-9F7A0FA20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31DC3-B0B3-6B49-A4A1-7FEEDA7AF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3CC6E-4435-B642-A253-C533AB17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76D95-6468-FD4B-A42D-EA82787D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0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0D33C3-C85F-BA4F-A209-1F56A70E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05BA5-8809-CF44-B4CE-FB17D4B66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C72B7-CDCE-FA4D-BFB1-003C69BFD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BDA31-1572-1C45-AC80-8A1439DDB85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C4169-F364-574C-A7A5-4CDC4E836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1EFC6-931C-904B-8604-950EF4E0C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B7BE7-5DDD-964A-BF68-67B8D86C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1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11.png"/><Relationship Id="rId17" Type="http://schemas.openxmlformats.org/officeDocument/2006/relationships/image" Target="../media/image31.png"/><Relationship Id="rId2" Type="http://schemas.openxmlformats.org/officeDocument/2006/relationships/image" Target="../media/image23.tiff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7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tiff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4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0.png"/><Relationship Id="rId7" Type="http://schemas.openxmlformats.org/officeDocument/2006/relationships/image" Target="../media/image48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3" Type="http://schemas.openxmlformats.org/officeDocument/2006/relationships/image" Target="../media/image20.png"/><Relationship Id="rId7" Type="http://schemas.openxmlformats.org/officeDocument/2006/relationships/image" Target="../media/image58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A6CAD1-F174-1245-86CF-9486C842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3" y="-2315"/>
            <a:ext cx="5893143" cy="58534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90457C-3757-454A-9A3C-A477CDE8E47A}"/>
                  </a:ext>
                </a:extLst>
              </p:cNvPr>
              <p:cNvSpPr txBox="1"/>
              <p:nvPr/>
            </p:nvSpPr>
            <p:spPr>
              <a:xfrm>
                <a:off x="1266389" y="4566026"/>
                <a:ext cx="1239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90457C-3757-454A-9A3C-A477CDE8E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89" y="4566026"/>
                <a:ext cx="1239249" cy="276999"/>
              </a:xfrm>
              <a:prstGeom prst="rect">
                <a:avLst/>
              </a:prstGeom>
              <a:blipFill>
                <a:blip r:embed="rId3"/>
                <a:stretch>
                  <a:fillRect l="-3061" r="-40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4ED202-0454-424D-A7CE-EC060E794231}"/>
                  </a:ext>
                </a:extLst>
              </p:cNvPr>
              <p:cNvSpPr txBox="1"/>
              <p:nvPr/>
            </p:nvSpPr>
            <p:spPr>
              <a:xfrm>
                <a:off x="2691528" y="4086074"/>
                <a:ext cx="721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4ED202-0454-424D-A7CE-EC060E79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528" y="4086074"/>
                <a:ext cx="721736" cy="276999"/>
              </a:xfrm>
              <a:prstGeom prst="rect">
                <a:avLst/>
              </a:prstGeom>
              <a:blipFill>
                <a:blip r:embed="rId4"/>
                <a:stretch>
                  <a:fillRect l="-6897" r="-517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BFA999-4C83-DA45-A302-D0378C72452F}"/>
                  </a:ext>
                </a:extLst>
              </p:cNvPr>
              <p:cNvSpPr txBox="1"/>
              <p:nvPr/>
            </p:nvSpPr>
            <p:spPr>
              <a:xfrm>
                <a:off x="4377018" y="2748827"/>
                <a:ext cx="721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BFA999-4C83-DA45-A302-D0378C72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018" y="2748827"/>
                <a:ext cx="721736" cy="276999"/>
              </a:xfrm>
              <a:prstGeom prst="rect">
                <a:avLst/>
              </a:prstGeom>
              <a:blipFill>
                <a:blip r:embed="rId5"/>
                <a:stretch>
                  <a:fillRect l="-7018" r="-70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20395-6FB5-B84B-8E53-771BDE3EC15E}"/>
                  </a:ext>
                </a:extLst>
              </p:cNvPr>
              <p:cNvSpPr txBox="1"/>
              <p:nvPr/>
            </p:nvSpPr>
            <p:spPr>
              <a:xfrm>
                <a:off x="1296969" y="4812232"/>
                <a:ext cx="873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20395-6FB5-B84B-8E53-771BDE3EC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969" y="4812232"/>
                <a:ext cx="873381" cy="276999"/>
              </a:xfrm>
              <a:prstGeom prst="rect">
                <a:avLst/>
              </a:prstGeom>
              <a:blipFill>
                <a:blip r:embed="rId6"/>
                <a:stretch>
                  <a:fillRect l="-2857" r="-428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174F0E-A2BB-BD4F-906E-4241AAB9BFFC}"/>
                  </a:ext>
                </a:extLst>
              </p:cNvPr>
              <p:cNvSpPr txBox="1"/>
              <p:nvPr/>
            </p:nvSpPr>
            <p:spPr>
              <a:xfrm>
                <a:off x="2691528" y="4363073"/>
                <a:ext cx="878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174F0E-A2BB-BD4F-906E-4241AAB9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528" y="4363073"/>
                <a:ext cx="878702" cy="276999"/>
              </a:xfrm>
              <a:prstGeom prst="rect">
                <a:avLst/>
              </a:prstGeom>
              <a:blipFill>
                <a:blip r:embed="rId7"/>
                <a:stretch>
                  <a:fillRect l="-2857" r="-571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6E4DC8-8F88-434B-BE01-1F80BC271943}"/>
                  </a:ext>
                </a:extLst>
              </p:cNvPr>
              <p:cNvSpPr txBox="1"/>
              <p:nvPr/>
            </p:nvSpPr>
            <p:spPr>
              <a:xfrm>
                <a:off x="4430173" y="3094112"/>
                <a:ext cx="878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6E4DC8-8F88-434B-BE01-1F80BC271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173" y="3094112"/>
                <a:ext cx="878702" cy="276999"/>
              </a:xfrm>
              <a:prstGeom prst="rect">
                <a:avLst/>
              </a:prstGeom>
              <a:blipFill>
                <a:blip r:embed="rId8"/>
                <a:stretch>
                  <a:fillRect l="-2857" r="-428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C2F4B4-A1EE-434A-850B-20E69BAC4749}"/>
                  </a:ext>
                </a:extLst>
              </p:cNvPr>
              <p:cNvSpPr txBox="1"/>
              <p:nvPr/>
            </p:nvSpPr>
            <p:spPr>
              <a:xfrm>
                <a:off x="7352190" y="2875002"/>
                <a:ext cx="383194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𝐼𝑛𝑡𝑒𝑟𝑓𝑎𝑐𝑒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𝑐𝑜𝑛𝑓𝑜𝑟𝑚𝑒𝑑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𝐶𝑜𝑛𝑣𝑒𝑟𝑔𝑒𝑑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𝑒𝑥𝑎𝑐𝑡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C2F4B4-A1EE-434A-850B-20E69BAC4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190" y="2875002"/>
                <a:ext cx="3831946" cy="553998"/>
              </a:xfrm>
              <a:prstGeom prst="rect">
                <a:avLst/>
              </a:prstGeom>
              <a:blipFill>
                <a:blip r:embed="rId9"/>
                <a:stretch>
                  <a:fillRect l="-1650" t="-2222" r="-66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7BEFEB-2842-1647-867D-2D9288F4F6AD}"/>
                  </a:ext>
                </a:extLst>
              </p:cNvPr>
              <p:cNvSpPr txBox="1"/>
              <p:nvPr/>
            </p:nvSpPr>
            <p:spPr>
              <a:xfrm>
                <a:off x="4377018" y="1129854"/>
                <a:ext cx="1721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7BEFEB-2842-1647-867D-2D9288F4F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018" y="1129854"/>
                <a:ext cx="1721946" cy="276999"/>
              </a:xfrm>
              <a:prstGeom prst="rect">
                <a:avLst/>
              </a:prstGeom>
              <a:blipFill>
                <a:blip r:embed="rId10"/>
                <a:stretch>
                  <a:fillRect l="-2206" t="-4348" r="-220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6D3FDD-9448-5943-A042-D34CD9929FD8}"/>
                  </a:ext>
                </a:extLst>
              </p:cNvPr>
              <p:cNvSpPr txBox="1"/>
              <p:nvPr/>
            </p:nvSpPr>
            <p:spPr>
              <a:xfrm>
                <a:off x="2961502" y="5750471"/>
                <a:ext cx="1415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𝑠𝑦𝑚𝑚𝑒𝑡𝑟𝑦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6D3FDD-9448-5943-A042-D34CD9929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502" y="5750471"/>
                <a:ext cx="1415516" cy="276999"/>
              </a:xfrm>
              <a:prstGeom prst="rect">
                <a:avLst/>
              </a:prstGeom>
              <a:blipFill>
                <a:blip r:embed="rId11"/>
                <a:stretch>
                  <a:fillRect l="-3540" t="-4348" r="-26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3E8C60-CDD1-4046-A565-B9B272A7B6CC}"/>
                  </a:ext>
                </a:extLst>
              </p:cNvPr>
              <p:cNvSpPr txBox="1"/>
              <p:nvPr/>
            </p:nvSpPr>
            <p:spPr>
              <a:xfrm>
                <a:off x="277050" y="2370416"/>
                <a:ext cx="11757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𝑠𝑦𝑚𝑚𝑒𝑡𝑟𝑦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3E8C60-CDD1-4046-A565-B9B272A7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50" y="2370416"/>
                <a:ext cx="1175770" cy="553998"/>
              </a:xfrm>
              <a:prstGeom prst="rect">
                <a:avLst/>
              </a:prstGeom>
              <a:blipFill>
                <a:blip r:embed="rId12"/>
                <a:stretch>
                  <a:fillRect l="-5376" t="-4545" r="-64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0CBE32-9559-9344-B7C4-99A7EC2AEC71}"/>
                  </a:ext>
                </a:extLst>
              </p:cNvPr>
              <p:cNvSpPr txBox="1"/>
              <p:nvPr/>
            </p:nvSpPr>
            <p:spPr>
              <a:xfrm>
                <a:off x="0" y="5502529"/>
                <a:ext cx="210525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𝐷𝑖𝑟𝑖𝑐h𝑙𝑒𝑡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𝑒𝑝𝑠𝑖𝑙𝑜𝑛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h𝑜𝑙𝑒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0CBE32-9559-9344-B7C4-99A7EC2AE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02529"/>
                <a:ext cx="2105256" cy="553998"/>
              </a:xfrm>
              <a:prstGeom prst="rect">
                <a:avLst/>
              </a:prstGeom>
              <a:blipFill>
                <a:blip r:embed="rId13"/>
                <a:stretch>
                  <a:fillRect l="-1807" t="-2222" r="-361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49861E-7A84-334B-BDE3-A7303D1653D3}"/>
                  </a:ext>
                </a:extLst>
              </p:cNvPr>
              <p:cNvSpPr txBox="1"/>
              <p:nvPr/>
            </p:nvSpPr>
            <p:spPr>
              <a:xfrm>
                <a:off x="1523225" y="3152001"/>
                <a:ext cx="16059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=0.012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𝑀𝑃𝑎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49861E-7A84-334B-BDE3-A7303D16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225" y="3152001"/>
                <a:ext cx="1605952" cy="553998"/>
              </a:xfrm>
              <a:prstGeom prst="rect">
                <a:avLst/>
              </a:prstGeom>
              <a:blipFill>
                <a:blip r:embed="rId14"/>
                <a:stretch>
                  <a:fillRect l="-5556" t="-2222" r="-238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578B6-FD8E-DB4F-AA91-C85854DD1A63}"/>
              </a:ext>
            </a:extLst>
          </p:cNvPr>
          <p:cNvCxnSpPr/>
          <p:nvPr/>
        </p:nvCxnSpPr>
        <p:spPr>
          <a:xfrm>
            <a:off x="1177690" y="6715958"/>
            <a:ext cx="141349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4A72CB-2F98-4B4F-A8D1-053EB4D9BFBE}"/>
              </a:ext>
            </a:extLst>
          </p:cNvPr>
          <p:cNvCxnSpPr>
            <a:cxnSpLocks/>
          </p:cNvCxnSpPr>
          <p:nvPr/>
        </p:nvCxnSpPr>
        <p:spPr>
          <a:xfrm>
            <a:off x="1177690" y="6521232"/>
            <a:ext cx="274624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312E6C-FF6D-A34F-A10D-74A0FAE4730B}"/>
              </a:ext>
            </a:extLst>
          </p:cNvPr>
          <p:cNvCxnSpPr>
            <a:cxnSpLocks/>
          </p:cNvCxnSpPr>
          <p:nvPr/>
        </p:nvCxnSpPr>
        <p:spPr>
          <a:xfrm>
            <a:off x="1177690" y="6344905"/>
            <a:ext cx="539178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DC8E0-3FA6-BB42-8412-F0C19185B8E8}"/>
                  </a:ext>
                </a:extLst>
              </p:cNvPr>
              <p:cNvSpPr txBox="1"/>
              <p:nvPr/>
            </p:nvSpPr>
            <p:spPr>
              <a:xfrm>
                <a:off x="2808800" y="6553929"/>
                <a:ext cx="640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DC8E0-3FA6-BB42-8412-F0C19185B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800" y="6553929"/>
                <a:ext cx="640753" cy="276999"/>
              </a:xfrm>
              <a:prstGeom prst="rect">
                <a:avLst/>
              </a:prstGeom>
              <a:blipFill>
                <a:blip r:embed="rId15"/>
                <a:stretch>
                  <a:fillRect l="-3846" r="-5769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D5E83D-F4A5-A548-A839-6D0F8F4999FC}"/>
                  </a:ext>
                </a:extLst>
              </p:cNvPr>
              <p:cNvSpPr txBox="1"/>
              <p:nvPr/>
            </p:nvSpPr>
            <p:spPr>
              <a:xfrm>
                <a:off x="4048884" y="6414094"/>
                <a:ext cx="66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D5E83D-F4A5-A548-A839-6D0F8F499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884" y="6414094"/>
                <a:ext cx="665823" cy="276999"/>
              </a:xfrm>
              <a:prstGeom prst="rect">
                <a:avLst/>
              </a:prstGeom>
              <a:blipFill>
                <a:blip r:embed="rId16"/>
                <a:stretch>
                  <a:fillRect l="-3774" r="-75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9CEB5-FE28-B94F-A277-62BC3D1EF4A6}"/>
                  </a:ext>
                </a:extLst>
              </p:cNvPr>
              <p:cNvSpPr txBox="1"/>
              <p:nvPr/>
            </p:nvSpPr>
            <p:spPr>
              <a:xfrm>
                <a:off x="6694430" y="6132306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9CEB5-FE28-B94F-A277-62BC3D1EF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30" y="6132306"/>
                <a:ext cx="610680" cy="276999"/>
              </a:xfrm>
              <a:prstGeom prst="rect">
                <a:avLst/>
              </a:prstGeom>
              <a:blipFill>
                <a:blip r:embed="rId17"/>
                <a:stretch>
                  <a:fillRect l="-6122"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57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DDEA4-F1DB-CE47-A728-68B6839B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" y="912283"/>
            <a:ext cx="3822700" cy="374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8A0E5-4179-F044-8D15-642456A1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13" y="912283"/>
            <a:ext cx="3822700" cy="374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8A310-94FB-4F41-B284-81BE573A3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294" y="912283"/>
            <a:ext cx="3822700" cy="3746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6CF55B-0016-9F43-8137-384F7DE537D5}"/>
                  </a:ext>
                </a:extLst>
              </p:cNvPr>
              <p:cNvSpPr txBox="1"/>
              <p:nvPr/>
            </p:nvSpPr>
            <p:spPr>
              <a:xfrm>
                <a:off x="9454896" y="4791456"/>
                <a:ext cx="5692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6CF55B-0016-9F43-8137-384F7DE53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896" y="4791456"/>
                <a:ext cx="569258" cy="430887"/>
              </a:xfrm>
              <a:prstGeom prst="rect">
                <a:avLst/>
              </a:prstGeom>
              <a:blipFill>
                <a:blip r:embed="rId5"/>
                <a:stretch>
                  <a:fillRect l="-666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A90346-7136-884C-97BE-BC0A00BD8744}"/>
                  </a:ext>
                </a:extLst>
              </p:cNvPr>
              <p:cNvSpPr txBox="1"/>
              <p:nvPr/>
            </p:nvSpPr>
            <p:spPr>
              <a:xfrm>
                <a:off x="5526742" y="4745416"/>
                <a:ext cx="5199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A90346-7136-884C-97BE-BC0A00BD8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742" y="4745416"/>
                <a:ext cx="519951" cy="430887"/>
              </a:xfrm>
              <a:prstGeom prst="rect">
                <a:avLst/>
              </a:prstGeom>
              <a:blipFill>
                <a:blip r:embed="rId6"/>
                <a:stretch>
                  <a:fillRect l="-4762" r="-238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F601A7-1999-5747-A286-4F00DB39AEBB}"/>
                  </a:ext>
                </a:extLst>
              </p:cNvPr>
              <p:cNvSpPr txBox="1"/>
              <p:nvPr/>
            </p:nvSpPr>
            <p:spPr>
              <a:xfrm>
                <a:off x="1510822" y="4791456"/>
                <a:ext cx="4511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F601A7-1999-5747-A286-4F00DB39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822" y="4791456"/>
                <a:ext cx="451149" cy="430887"/>
              </a:xfrm>
              <a:prstGeom prst="rect">
                <a:avLst/>
              </a:prstGeom>
              <a:blipFill>
                <a:blip r:embed="rId7"/>
                <a:stretch>
                  <a:fillRect l="-833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91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81913FB-BA57-A941-82AE-42CBD83B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1" y="235173"/>
            <a:ext cx="5634604" cy="55966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36D9B8-C3E6-744C-883F-028A8C60A80C}"/>
                  </a:ext>
                </a:extLst>
              </p:cNvPr>
              <p:cNvSpPr txBox="1"/>
              <p:nvPr/>
            </p:nvSpPr>
            <p:spPr>
              <a:xfrm>
                <a:off x="7603316" y="2231916"/>
                <a:ext cx="378071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𝑒𝑙𝑒𝑚𝑒𝑛𝑡𝑠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𝑎𝑙𝑖𝑔𝑛𝑒𝑑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𝑖𝑛𝑡𝑒𝑟𝑓𝑎𝑐𝑒𝑠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36D9B8-C3E6-744C-883F-028A8C60A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316" y="2231916"/>
                <a:ext cx="3780715" cy="830997"/>
              </a:xfrm>
              <a:prstGeom prst="rect">
                <a:avLst/>
              </a:prstGeom>
              <a:blipFill>
                <a:blip r:embed="rId3"/>
                <a:stretch>
                  <a:fillRect l="-1678" t="-1515" r="-167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DE868C-1C79-7240-8F9D-54122597D634}"/>
                  </a:ext>
                </a:extLst>
              </p:cNvPr>
              <p:cNvSpPr txBox="1"/>
              <p:nvPr/>
            </p:nvSpPr>
            <p:spPr>
              <a:xfrm>
                <a:off x="1266389" y="4566026"/>
                <a:ext cx="1239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DE868C-1C79-7240-8F9D-54122597D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89" y="4566026"/>
                <a:ext cx="1239249" cy="276999"/>
              </a:xfrm>
              <a:prstGeom prst="rect">
                <a:avLst/>
              </a:prstGeom>
              <a:blipFill>
                <a:blip r:embed="rId4"/>
                <a:stretch>
                  <a:fillRect l="-3061" r="-40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FDEA47-95CA-604B-8A95-8D86678B9B06}"/>
                  </a:ext>
                </a:extLst>
              </p:cNvPr>
              <p:cNvSpPr txBox="1"/>
              <p:nvPr/>
            </p:nvSpPr>
            <p:spPr>
              <a:xfrm>
                <a:off x="2691528" y="4086074"/>
                <a:ext cx="721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FDEA47-95CA-604B-8A95-8D86678B9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528" y="4086074"/>
                <a:ext cx="721736" cy="276999"/>
              </a:xfrm>
              <a:prstGeom prst="rect">
                <a:avLst/>
              </a:prstGeom>
              <a:blipFill>
                <a:blip r:embed="rId5"/>
                <a:stretch>
                  <a:fillRect l="-6897" r="-517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FA1E72-DE7A-6247-997D-A589C6E67FC8}"/>
                  </a:ext>
                </a:extLst>
              </p:cNvPr>
              <p:cNvSpPr txBox="1"/>
              <p:nvPr/>
            </p:nvSpPr>
            <p:spPr>
              <a:xfrm>
                <a:off x="4377018" y="2748827"/>
                <a:ext cx="721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FA1E72-DE7A-6247-997D-A589C6E67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018" y="2748827"/>
                <a:ext cx="721736" cy="276999"/>
              </a:xfrm>
              <a:prstGeom prst="rect">
                <a:avLst/>
              </a:prstGeom>
              <a:blipFill>
                <a:blip r:embed="rId6"/>
                <a:stretch>
                  <a:fillRect l="-7018" r="-70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37EE4A-DB1F-7D4E-8F54-07331C2B3DBA}"/>
                  </a:ext>
                </a:extLst>
              </p:cNvPr>
              <p:cNvSpPr txBox="1"/>
              <p:nvPr/>
            </p:nvSpPr>
            <p:spPr>
              <a:xfrm>
                <a:off x="1296969" y="4812232"/>
                <a:ext cx="873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37EE4A-DB1F-7D4E-8F54-07331C2B3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969" y="4812232"/>
                <a:ext cx="873381" cy="276999"/>
              </a:xfrm>
              <a:prstGeom prst="rect">
                <a:avLst/>
              </a:prstGeom>
              <a:blipFill>
                <a:blip r:embed="rId7"/>
                <a:stretch>
                  <a:fillRect l="-2857" r="-428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503507-D596-2442-B96C-9E2F6EFE7B69}"/>
                  </a:ext>
                </a:extLst>
              </p:cNvPr>
              <p:cNvSpPr txBox="1"/>
              <p:nvPr/>
            </p:nvSpPr>
            <p:spPr>
              <a:xfrm>
                <a:off x="2691528" y="4363073"/>
                <a:ext cx="878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503507-D596-2442-B96C-9E2F6EFE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528" y="4363073"/>
                <a:ext cx="878702" cy="276999"/>
              </a:xfrm>
              <a:prstGeom prst="rect">
                <a:avLst/>
              </a:prstGeom>
              <a:blipFill>
                <a:blip r:embed="rId8"/>
                <a:stretch>
                  <a:fillRect l="-2857" r="-571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26933E-B848-2848-A937-116F380277E3}"/>
                  </a:ext>
                </a:extLst>
              </p:cNvPr>
              <p:cNvSpPr txBox="1"/>
              <p:nvPr/>
            </p:nvSpPr>
            <p:spPr>
              <a:xfrm>
                <a:off x="4430173" y="3094112"/>
                <a:ext cx="878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26933E-B848-2848-A937-116F3802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173" y="3094112"/>
                <a:ext cx="878702" cy="276999"/>
              </a:xfrm>
              <a:prstGeom prst="rect">
                <a:avLst/>
              </a:prstGeom>
              <a:blipFill>
                <a:blip r:embed="rId9"/>
                <a:stretch>
                  <a:fillRect l="-2857" r="-428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26002A-FED0-1E42-8B98-C435963AB436}"/>
                  </a:ext>
                </a:extLst>
              </p:cNvPr>
              <p:cNvSpPr txBox="1"/>
              <p:nvPr/>
            </p:nvSpPr>
            <p:spPr>
              <a:xfrm>
                <a:off x="4048884" y="356390"/>
                <a:ext cx="1721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26002A-FED0-1E42-8B98-C435963AB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884" y="356390"/>
                <a:ext cx="1721946" cy="276999"/>
              </a:xfrm>
              <a:prstGeom prst="rect">
                <a:avLst/>
              </a:prstGeom>
              <a:blipFill>
                <a:blip r:embed="rId10"/>
                <a:stretch>
                  <a:fillRect l="-2206" t="-4348" r="-220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28B8E0-287D-3C4D-983B-B7C7FE26345F}"/>
                  </a:ext>
                </a:extLst>
              </p:cNvPr>
              <p:cNvSpPr txBox="1"/>
              <p:nvPr/>
            </p:nvSpPr>
            <p:spPr>
              <a:xfrm>
                <a:off x="2961502" y="5750471"/>
                <a:ext cx="1415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𝑠𝑦𝑚𝑚𝑒𝑡𝑟𝑦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28B8E0-287D-3C4D-983B-B7C7FE263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502" y="5750471"/>
                <a:ext cx="1415516" cy="276999"/>
              </a:xfrm>
              <a:prstGeom prst="rect">
                <a:avLst/>
              </a:prstGeom>
              <a:blipFill>
                <a:blip r:embed="rId11"/>
                <a:stretch>
                  <a:fillRect l="-3540" t="-4348" r="-26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E5AEE4-8BB5-574A-8100-0C7B41E1F265}"/>
                  </a:ext>
                </a:extLst>
              </p:cNvPr>
              <p:cNvSpPr txBox="1"/>
              <p:nvPr/>
            </p:nvSpPr>
            <p:spPr>
              <a:xfrm>
                <a:off x="277050" y="2370416"/>
                <a:ext cx="11757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𝑠𝑦𝑚𝑚𝑒𝑡𝑟𝑦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E5AEE4-8BB5-574A-8100-0C7B41E1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50" y="2370416"/>
                <a:ext cx="1175770" cy="553998"/>
              </a:xfrm>
              <a:prstGeom prst="rect">
                <a:avLst/>
              </a:prstGeom>
              <a:blipFill>
                <a:blip r:embed="rId12"/>
                <a:stretch>
                  <a:fillRect l="-5376" t="-4545" r="-64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151F47-9B42-4A47-B01A-D258C850B55C}"/>
                  </a:ext>
                </a:extLst>
              </p:cNvPr>
              <p:cNvSpPr txBox="1"/>
              <p:nvPr/>
            </p:nvSpPr>
            <p:spPr>
              <a:xfrm>
                <a:off x="1523225" y="3152001"/>
                <a:ext cx="16059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=0.012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𝑀𝑃𝑎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151F47-9B42-4A47-B01A-D258C850B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225" y="3152001"/>
                <a:ext cx="1605952" cy="553998"/>
              </a:xfrm>
              <a:prstGeom prst="rect">
                <a:avLst/>
              </a:prstGeom>
              <a:blipFill>
                <a:blip r:embed="rId13"/>
                <a:stretch>
                  <a:fillRect l="-5556" t="-2222" r="-238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06D434-2BB0-F540-A052-D527DFF1595C}"/>
              </a:ext>
            </a:extLst>
          </p:cNvPr>
          <p:cNvCxnSpPr>
            <a:cxnSpLocks/>
          </p:cNvCxnSpPr>
          <p:nvPr/>
        </p:nvCxnSpPr>
        <p:spPr>
          <a:xfrm>
            <a:off x="1130555" y="6715958"/>
            <a:ext cx="121983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B2CF81-3A29-8147-BA6F-4A93C8AA2188}"/>
              </a:ext>
            </a:extLst>
          </p:cNvPr>
          <p:cNvCxnSpPr>
            <a:cxnSpLocks/>
          </p:cNvCxnSpPr>
          <p:nvPr/>
        </p:nvCxnSpPr>
        <p:spPr>
          <a:xfrm>
            <a:off x="1130555" y="6521232"/>
            <a:ext cx="243967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8F16A8-EC63-DF46-A102-BD6118BBAC17}"/>
              </a:ext>
            </a:extLst>
          </p:cNvPr>
          <p:cNvCxnSpPr>
            <a:cxnSpLocks/>
          </p:cNvCxnSpPr>
          <p:nvPr/>
        </p:nvCxnSpPr>
        <p:spPr>
          <a:xfrm>
            <a:off x="1130555" y="6344905"/>
            <a:ext cx="479890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3CC927-2F7A-F547-9DDE-1069F246A2A4}"/>
                  </a:ext>
                </a:extLst>
              </p:cNvPr>
              <p:cNvSpPr txBox="1"/>
              <p:nvPr/>
            </p:nvSpPr>
            <p:spPr>
              <a:xfrm>
                <a:off x="2761665" y="6553929"/>
                <a:ext cx="640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3CC927-2F7A-F547-9DDE-1069F246A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65" y="6553929"/>
                <a:ext cx="640753" cy="276999"/>
              </a:xfrm>
              <a:prstGeom prst="rect">
                <a:avLst/>
              </a:prstGeom>
              <a:blipFill>
                <a:blip r:embed="rId14"/>
                <a:stretch>
                  <a:fillRect l="-1923" r="-5769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4F137E-14DB-7F4A-A8A0-1464E97BAE50}"/>
                  </a:ext>
                </a:extLst>
              </p:cNvPr>
              <p:cNvSpPr txBox="1"/>
              <p:nvPr/>
            </p:nvSpPr>
            <p:spPr>
              <a:xfrm>
                <a:off x="4001749" y="6414094"/>
                <a:ext cx="66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4F137E-14DB-7F4A-A8A0-1464E97BA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749" y="6414094"/>
                <a:ext cx="665823" cy="276999"/>
              </a:xfrm>
              <a:prstGeom prst="rect">
                <a:avLst/>
              </a:prstGeom>
              <a:blipFill>
                <a:blip r:embed="rId15"/>
                <a:stretch>
                  <a:fillRect l="-3704" r="-555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E80508-2D92-7346-8DB1-BB7FE427D28D}"/>
                  </a:ext>
                </a:extLst>
              </p:cNvPr>
              <p:cNvSpPr txBox="1"/>
              <p:nvPr/>
            </p:nvSpPr>
            <p:spPr>
              <a:xfrm>
                <a:off x="6096000" y="6206405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E80508-2D92-7346-8DB1-BB7FE427D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206405"/>
                <a:ext cx="610680" cy="276999"/>
              </a:xfrm>
              <a:prstGeom prst="rect">
                <a:avLst/>
              </a:prstGeom>
              <a:blipFill>
                <a:blip r:embed="rId16"/>
                <a:stretch>
                  <a:fillRect l="-8333" r="-625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951B4A-4765-3F40-970C-BC374F3D7F3D}"/>
                  </a:ext>
                </a:extLst>
              </p:cNvPr>
              <p:cNvSpPr txBox="1"/>
              <p:nvPr/>
            </p:nvSpPr>
            <p:spPr>
              <a:xfrm>
                <a:off x="6056380" y="3290500"/>
                <a:ext cx="9625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951B4A-4765-3F40-970C-BC374F3D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380" y="3290500"/>
                <a:ext cx="962571" cy="553998"/>
              </a:xfrm>
              <a:prstGeom prst="rect">
                <a:avLst/>
              </a:prstGeom>
              <a:blipFill>
                <a:blip r:embed="rId17"/>
                <a:stretch>
                  <a:fillRect l="-7792" t="-2222" r="-779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2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A7A25B-66F4-2042-9E41-A9D4F2A088BA}"/>
                  </a:ext>
                </a:extLst>
              </p:cNvPr>
              <p:cNvSpPr txBox="1"/>
              <p:nvPr/>
            </p:nvSpPr>
            <p:spPr>
              <a:xfrm>
                <a:off x="217887" y="230976"/>
                <a:ext cx="9026061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 × 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𝑜𝑓𝑎𝑑𝑎𝑝𝑡𝑖𝑣𝑒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𝑟𝑒𝑓𝑖𝑛𝑒𝑚𝑒𝑛𝑡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𝑖𝑛𝑡𝑒𝑟𝑓𝑎𝑐𝑒𝑠</m:t>
                      </m:r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3×3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𝑞𝑢𝑎𝑑𝑟𝑎𝑡𝑢𝑟𝑒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𝑟𝑒𝑓𝑖𝑛𝑒𝑚𝑒𝑛𝑡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𝑎𝑑𝑎𝑝𝑡𝑖𝑣𝑒𝑙𝑦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𝑟𝑒𝑓𝑖𝑛𝑒𝑑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𝑖𝑛𝑡𝑒𝑟𝑓𝑎𝑐𝑒𝑠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𝑖𝑚𝑚𝑒𝑟𝑠𝑒𝑑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𝑒𝑙𝑒𝑚𝑒𝑛𝑡𝑠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𝑞𝑢𝑎𝑑𝑟𝑎𝑡𝑢𝑟𝑒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𝑒𝑙𝑒𝑚𝑒𝑛𝑡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𝑠𝑜𝑙𝑣𝑒𝑟</m:t>
                      </m:r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A7A25B-66F4-2042-9E41-A9D4F2A08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87" y="230976"/>
                <a:ext cx="9026061" cy="1939057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CA899D-2742-314F-A4E2-A1F820D4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88" y="2170033"/>
            <a:ext cx="3779520" cy="3704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93A4E-07C5-CD46-A3F5-B1A01E1B6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296" y="2170033"/>
            <a:ext cx="3779520" cy="3704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346A55-08A0-3B4F-87C7-610673C5D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593" y="2139697"/>
            <a:ext cx="3779520" cy="37041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CBE4FC-E313-E64A-BECE-8C95A3F9F755}"/>
                  </a:ext>
                </a:extLst>
              </p:cNvPr>
              <p:cNvSpPr txBox="1"/>
              <p:nvPr/>
            </p:nvSpPr>
            <p:spPr>
              <a:xfrm>
                <a:off x="9454896" y="5852160"/>
                <a:ext cx="5692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CBE4FC-E313-E64A-BECE-8C95A3F9F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896" y="5852160"/>
                <a:ext cx="569258" cy="430887"/>
              </a:xfrm>
              <a:prstGeom prst="rect">
                <a:avLst/>
              </a:prstGeom>
              <a:blipFill>
                <a:blip r:embed="rId6"/>
                <a:stretch>
                  <a:fillRect l="-666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6ED4C5-949D-8A48-95CC-A7FD498F4B61}"/>
                  </a:ext>
                </a:extLst>
              </p:cNvPr>
              <p:cNvSpPr txBox="1"/>
              <p:nvPr/>
            </p:nvSpPr>
            <p:spPr>
              <a:xfrm>
                <a:off x="5526742" y="5806120"/>
                <a:ext cx="5199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6ED4C5-949D-8A48-95CC-A7FD498F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742" y="5806120"/>
                <a:ext cx="519951" cy="430887"/>
              </a:xfrm>
              <a:prstGeom prst="rect">
                <a:avLst/>
              </a:prstGeom>
              <a:blipFill>
                <a:blip r:embed="rId7"/>
                <a:stretch>
                  <a:fillRect l="-4762" r="-238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D53FF9-1160-D845-AD76-26B0531C482F}"/>
                  </a:ext>
                </a:extLst>
              </p:cNvPr>
              <p:cNvSpPr txBox="1"/>
              <p:nvPr/>
            </p:nvSpPr>
            <p:spPr>
              <a:xfrm>
                <a:off x="1510822" y="5852160"/>
                <a:ext cx="4511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D53FF9-1160-D845-AD76-26B0531C4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822" y="5852160"/>
                <a:ext cx="451149" cy="430887"/>
              </a:xfrm>
              <a:prstGeom prst="rect">
                <a:avLst/>
              </a:prstGeom>
              <a:blipFill>
                <a:blip r:embed="rId8"/>
                <a:stretch>
                  <a:fillRect l="-833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87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2A794-BED5-D54E-8D7D-06298EF6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708"/>
            <a:ext cx="3962400" cy="383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B751D-EB73-4446-9FE2-7AD66628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4" y="2056064"/>
            <a:ext cx="4000500" cy="383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693CE-0DDD-114F-A8B6-79464645E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111" y="2056064"/>
            <a:ext cx="3937000" cy="383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03549-B9C0-5042-B0F0-3969DF865CF9}"/>
              </a:ext>
            </a:extLst>
          </p:cNvPr>
          <p:cNvSpPr txBox="1"/>
          <p:nvPr/>
        </p:nvSpPr>
        <p:spPr>
          <a:xfrm>
            <a:off x="2749296" y="746621"/>
            <a:ext cx="73959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The dashed line is the converged interface aligned solution - we’ll call it “exact”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8269F5-E633-BE40-9DC0-097CAB84F731}"/>
                  </a:ext>
                </a:extLst>
              </p:cNvPr>
              <p:cNvSpPr txBox="1"/>
              <p:nvPr/>
            </p:nvSpPr>
            <p:spPr>
              <a:xfrm>
                <a:off x="9454896" y="5937504"/>
                <a:ext cx="5692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8269F5-E633-BE40-9DC0-097CAB84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896" y="5937504"/>
                <a:ext cx="569258" cy="430887"/>
              </a:xfrm>
              <a:prstGeom prst="rect">
                <a:avLst/>
              </a:prstGeom>
              <a:blipFill>
                <a:blip r:embed="rId5"/>
                <a:stretch>
                  <a:fillRect l="-666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4815-DCBB-634F-87E1-C9E93882ADED}"/>
                  </a:ext>
                </a:extLst>
              </p:cNvPr>
              <p:cNvSpPr txBox="1"/>
              <p:nvPr/>
            </p:nvSpPr>
            <p:spPr>
              <a:xfrm>
                <a:off x="5526742" y="5891464"/>
                <a:ext cx="5199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4815-DCBB-634F-87E1-C9E93882A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742" y="5891464"/>
                <a:ext cx="519951" cy="430887"/>
              </a:xfrm>
              <a:prstGeom prst="rect">
                <a:avLst/>
              </a:prstGeom>
              <a:blipFill>
                <a:blip r:embed="rId6"/>
                <a:stretch>
                  <a:fillRect l="-4762" r="-238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72357E-D6A2-6242-A0B7-6ABF6E008836}"/>
                  </a:ext>
                </a:extLst>
              </p:cNvPr>
              <p:cNvSpPr txBox="1"/>
              <p:nvPr/>
            </p:nvSpPr>
            <p:spPr>
              <a:xfrm>
                <a:off x="1510822" y="5937504"/>
                <a:ext cx="4511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72357E-D6A2-6242-A0B7-6ABF6E00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822" y="5937504"/>
                <a:ext cx="451149" cy="430887"/>
              </a:xfrm>
              <a:prstGeom prst="rect">
                <a:avLst/>
              </a:prstGeom>
              <a:blipFill>
                <a:blip r:embed="rId7"/>
                <a:stretch>
                  <a:fillRect l="-833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34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6BB38A-B0E2-834F-BD1C-DA1F6042F8D8}"/>
                  </a:ext>
                </a:extLst>
              </p:cNvPr>
              <p:cNvSpPr txBox="1"/>
              <p:nvPr/>
            </p:nvSpPr>
            <p:spPr>
              <a:xfrm>
                <a:off x="217887" y="230976"/>
                <a:ext cx="9026061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 × 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𝑜𝑓𝑎𝑑𝑎𝑝𝑡𝑖𝑣𝑒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𝑟𝑒𝑓𝑖𝑛𝑒𝑚𝑒𝑛𝑡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𝑖𝑛𝑡𝑒𝑟𝑓𝑎𝑐𝑒𝑠</m:t>
                      </m:r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3×3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𝑞𝑢𝑎𝑑𝑟𝑎𝑡𝑢𝑟𝑒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𝑟𝑒𝑓𝑖𝑛𝑒𝑚𝑒𝑛𝑡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𝑎𝑑𝑎𝑝𝑡𝑖𝑣𝑒𝑙𝑦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𝑟𝑒𝑓𝑖𝑛𝑒𝑑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𝑖𝑛𝑡𝑒𝑟𝑓𝑎𝑐𝑒𝑠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𝑖𝑚𝑚𝑒𝑟𝑠𝑒𝑑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𝑒𝑙𝑒𝑚𝑒𝑛𝑡𝑠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𝑞𝑢𝑎𝑑𝑟𝑎𝑡𝑢𝑟𝑒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𝑒𝑙𝑒𝑚𝑒𝑛𝑡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𝑠𝑜𝑙𝑣𝑒𝑟</m:t>
                      </m:r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6BB38A-B0E2-834F-BD1C-DA1F6042F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87" y="230976"/>
                <a:ext cx="9026061" cy="1939057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44E52A-8078-704E-BA8B-80F7C260CA91}"/>
                  </a:ext>
                </a:extLst>
              </p:cNvPr>
              <p:cNvSpPr txBox="1"/>
              <p:nvPr/>
            </p:nvSpPr>
            <p:spPr>
              <a:xfrm>
                <a:off x="9454896" y="6022848"/>
                <a:ext cx="5692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44E52A-8078-704E-BA8B-80F7C260C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896" y="6022848"/>
                <a:ext cx="569258" cy="430887"/>
              </a:xfrm>
              <a:prstGeom prst="rect">
                <a:avLst/>
              </a:prstGeom>
              <a:blipFill>
                <a:blip r:embed="rId3"/>
                <a:stretch>
                  <a:fillRect l="-666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862CB2-3D18-674E-8490-6EABAA57D40A}"/>
                  </a:ext>
                </a:extLst>
              </p:cNvPr>
              <p:cNvSpPr txBox="1"/>
              <p:nvPr/>
            </p:nvSpPr>
            <p:spPr>
              <a:xfrm>
                <a:off x="5526742" y="5976808"/>
                <a:ext cx="5199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862CB2-3D18-674E-8490-6EABAA57D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742" y="5976808"/>
                <a:ext cx="519951" cy="430887"/>
              </a:xfrm>
              <a:prstGeom prst="rect">
                <a:avLst/>
              </a:prstGeom>
              <a:blipFill>
                <a:blip r:embed="rId4"/>
                <a:stretch>
                  <a:fillRect l="-4762" r="-238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F18712-B453-0844-AB81-E5204ECC56AF}"/>
                  </a:ext>
                </a:extLst>
              </p:cNvPr>
              <p:cNvSpPr txBox="1"/>
              <p:nvPr/>
            </p:nvSpPr>
            <p:spPr>
              <a:xfrm>
                <a:off x="1510822" y="6022848"/>
                <a:ext cx="4511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F18712-B453-0844-AB81-E5204ECC5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822" y="6022848"/>
                <a:ext cx="451149" cy="430887"/>
              </a:xfrm>
              <a:prstGeom prst="rect">
                <a:avLst/>
              </a:prstGeom>
              <a:blipFill>
                <a:blip r:embed="rId5"/>
                <a:stretch>
                  <a:fillRect l="-833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247E96D-9019-9145-8C17-210CD740D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87" y="2160889"/>
            <a:ext cx="3822700" cy="374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450958-9F64-EF4D-8AF2-1FEC19022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587" y="2160889"/>
            <a:ext cx="3822700" cy="3746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F124C0-6A68-D74A-9B84-07AF6C67C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2929" y="2160889"/>
            <a:ext cx="3822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8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1B36A-E657-6E42-8B5C-6452DA89FF33}"/>
                  </a:ext>
                </a:extLst>
              </p:cNvPr>
              <p:cNvSpPr txBox="1"/>
              <p:nvPr/>
            </p:nvSpPr>
            <p:spPr>
              <a:xfrm>
                <a:off x="9314688" y="5035296"/>
                <a:ext cx="5692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1B36A-E657-6E42-8B5C-6452DA89F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688" y="5035296"/>
                <a:ext cx="569258" cy="430887"/>
              </a:xfrm>
              <a:prstGeom prst="rect">
                <a:avLst/>
              </a:prstGeom>
              <a:blipFill>
                <a:blip r:embed="rId2"/>
                <a:stretch>
                  <a:fillRect l="-434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329745-028D-0C4F-A96B-54252DC183F9}"/>
                  </a:ext>
                </a:extLst>
              </p:cNvPr>
              <p:cNvSpPr txBox="1"/>
              <p:nvPr/>
            </p:nvSpPr>
            <p:spPr>
              <a:xfrm>
                <a:off x="5386534" y="4989256"/>
                <a:ext cx="5199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329745-028D-0C4F-A96B-54252DC1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534" y="4989256"/>
                <a:ext cx="519951" cy="430887"/>
              </a:xfrm>
              <a:prstGeom prst="rect">
                <a:avLst/>
              </a:prstGeom>
              <a:blipFill>
                <a:blip r:embed="rId3"/>
                <a:stretch>
                  <a:fillRect l="-7143" r="-238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9A4823-C588-B249-B625-6E728D420176}"/>
                  </a:ext>
                </a:extLst>
              </p:cNvPr>
              <p:cNvSpPr txBox="1"/>
              <p:nvPr/>
            </p:nvSpPr>
            <p:spPr>
              <a:xfrm>
                <a:off x="1370614" y="5035296"/>
                <a:ext cx="4511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9A4823-C588-B249-B625-6E728D42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614" y="5035296"/>
                <a:ext cx="451149" cy="430887"/>
              </a:xfrm>
              <a:prstGeom prst="rect">
                <a:avLst/>
              </a:prstGeom>
              <a:blipFill>
                <a:blip r:embed="rId4"/>
                <a:stretch>
                  <a:fillRect l="-11429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91FBED7-FE20-9B4B-BF29-E292F04F0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1428"/>
            <a:ext cx="39624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B0D6B-7120-9947-A15F-AF3847883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972" y="1153856"/>
            <a:ext cx="40005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B2D68F-0F14-F144-9E71-AB9E88909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2186" y="1011428"/>
            <a:ext cx="39370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33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6BB38A-B0E2-834F-BD1C-DA1F6042F8D8}"/>
                  </a:ext>
                </a:extLst>
              </p:cNvPr>
              <p:cNvSpPr txBox="1"/>
              <p:nvPr/>
            </p:nvSpPr>
            <p:spPr>
              <a:xfrm>
                <a:off x="217887" y="230976"/>
                <a:ext cx="9026061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 × 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𝑜𝑓𝑎𝑑𝑎𝑝𝑡𝑖𝑣𝑒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𝑟𝑒𝑓𝑖𝑛𝑒𝑚𝑒𝑛𝑡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𝑖𝑛𝑡𝑒𝑟𝑓𝑎𝑐𝑒𝑠</m:t>
                      </m:r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3×3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𝑞𝑢𝑎𝑑𝑟𝑎𝑡𝑢𝑟𝑒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𝑟𝑒𝑓𝑖𝑛𝑒𝑚𝑒𝑛𝑡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𝑎𝑑𝑎𝑝𝑡𝑖𝑣𝑒𝑙𝑦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𝑟𝑒𝑓𝑖𝑛𝑒𝑑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𝑖𝑛𝑡𝑒𝑟𝑓𝑎𝑐𝑒𝑠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𝑖𝑚𝑚𝑒𝑟𝑠𝑒𝑑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𝑒𝑙𝑒𝑚𝑒𝑛𝑡𝑠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𝑞𝑢𝑎𝑑𝑟𝑎𝑡𝑢𝑟𝑒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𝑒𝑙𝑒𝑚𝑒𝑛𝑡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𝑠𝑜𝑙𝑣𝑒𝑟</m:t>
                      </m:r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6BB38A-B0E2-834F-BD1C-DA1F6042F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87" y="230976"/>
                <a:ext cx="9026061" cy="1939057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44E52A-8078-704E-BA8B-80F7C260CA91}"/>
                  </a:ext>
                </a:extLst>
              </p:cNvPr>
              <p:cNvSpPr txBox="1"/>
              <p:nvPr/>
            </p:nvSpPr>
            <p:spPr>
              <a:xfrm>
                <a:off x="9454896" y="6022848"/>
                <a:ext cx="5692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44E52A-8078-704E-BA8B-80F7C260C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896" y="6022848"/>
                <a:ext cx="569258" cy="430887"/>
              </a:xfrm>
              <a:prstGeom prst="rect">
                <a:avLst/>
              </a:prstGeom>
              <a:blipFill>
                <a:blip r:embed="rId3"/>
                <a:stretch>
                  <a:fillRect l="-666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862CB2-3D18-674E-8490-6EABAA57D40A}"/>
                  </a:ext>
                </a:extLst>
              </p:cNvPr>
              <p:cNvSpPr txBox="1"/>
              <p:nvPr/>
            </p:nvSpPr>
            <p:spPr>
              <a:xfrm>
                <a:off x="5526742" y="5976808"/>
                <a:ext cx="5199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862CB2-3D18-674E-8490-6EABAA57D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742" y="5976808"/>
                <a:ext cx="519951" cy="430887"/>
              </a:xfrm>
              <a:prstGeom prst="rect">
                <a:avLst/>
              </a:prstGeom>
              <a:blipFill>
                <a:blip r:embed="rId4"/>
                <a:stretch>
                  <a:fillRect l="-4762" r="-238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F18712-B453-0844-AB81-E5204ECC56AF}"/>
                  </a:ext>
                </a:extLst>
              </p:cNvPr>
              <p:cNvSpPr txBox="1"/>
              <p:nvPr/>
            </p:nvSpPr>
            <p:spPr>
              <a:xfrm>
                <a:off x="1510822" y="6022848"/>
                <a:ext cx="4511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F18712-B453-0844-AB81-E5204ECC5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822" y="6022848"/>
                <a:ext cx="451149" cy="430887"/>
              </a:xfrm>
              <a:prstGeom prst="rect">
                <a:avLst/>
              </a:prstGeom>
              <a:blipFill>
                <a:blip r:embed="rId5"/>
                <a:stretch>
                  <a:fillRect l="-833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A1DEB1-E31E-8840-8998-37615A7C3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87" y="2187448"/>
            <a:ext cx="39624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BC43A-12F6-6343-A11D-3542DB91E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613" y="2178741"/>
            <a:ext cx="4000500" cy="383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FA03E-05D8-1A49-BC43-48D5F23AD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500" y="2187448"/>
            <a:ext cx="39370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9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332</Words>
  <Application>Microsoft Macintosh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Michael</dc:creator>
  <cp:lastModifiedBy>Johnson, Michael</cp:lastModifiedBy>
  <cp:revision>9</cp:revision>
  <dcterms:created xsi:type="dcterms:W3CDTF">2020-08-03T22:12:12Z</dcterms:created>
  <dcterms:modified xsi:type="dcterms:W3CDTF">2020-08-04T01:02:55Z</dcterms:modified>
</cp:coreProperties>
</file>